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PT Sans Narrow" panose="020B0604020202020204" pitchFamily="3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018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c44bf6159c_6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c44bf6159c_6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c44bf6159c_6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c44bf6159c_6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c44bf6159c_6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c44bf6159c_6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c22155eb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c22155eb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c44bf6159c_4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c44bf6159c_4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c44bf6159c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c44bf6159c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c14fa500c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c14fa500c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c44bf6159c_7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c44bf6159c_7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c14fa500c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c14fa500c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c44bf6159c_7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c44bf6159c_7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c14fa500c3_5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c14fa500c3_5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c44bf6159c_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c44bf6159c_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c44bf6159c_4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c44bf6159c_4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c14fa500c3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c14fa500c3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c44bf6159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c44bf6159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c4489a12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c4489a12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c44bf6159c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c44bf6159c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c44bf6159c_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c44bf6159c_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c44bf6159c_6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c44bf6159c_6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c14fa500c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c14fa500c3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c44bf6159c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c44bf6159c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c14fa500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c14fa500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c44bf6159c_4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c44bf6159c_4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Tp_tT4vJId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g217/Penguin-cat-assistant" TargetMode="External"/><Relationship Id="rId7" Type="http://schemas.openxmlformats.org/officeDocument/2006/relationships/hyperlink" Target="https://www.flickr.com/photos/cjc217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henchenhouse.com/category/program_transaction/python" TargetMode="External"/><Relationship Id="rId5" Type="http://schemas.openxmlformats.org/officeDocument/2006/relationships/hyperlink" Target="https://dashboard.heroku.com" TargetMode="External"/><Relationship Id="rId4" Type="http://schemas.openxmlformats.org/officeDocument/2006/relationships/hyperlink" Target="https://stackoverflow.com/questions/5324647/how-to-merge-a-transparent-png-image-with-another-image-using-pil?fbclid=IwAR0lqkvzt04a0581_xFl2wkDibFP6ssuHupgf0jJQPWLddGiAM8u4n5QIA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貓貓企鵝小助手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412300" y="2774177"/>
            <a:ext cx="43194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111010501 簡志融	  111010504 江品賢</a:t>
            </a:r>
            <a:endParaRPr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111010515 林弘杰	  111010532 陳紹恩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 r="32939"/>
          <a:stretch/>
        </p:blipFill>
        <p:spPr>
          <a:xfrm>
            <a:off x="4516685" y="889243"/>
            <a:ext cx="4490490" cy="3558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 rotWithShape="1">
          <a:blip r:embed="rId4">
            <a:alphaModFix/>
          </a:blip>
          <a:srcRect l="6611"/>
          <a:stretch/>
        </p:blipFill>
        <p:spPr>
          <a:xfrm>
            <a:off x="136825" y="301488"/>
            <a:ext cx="4716520" cy="454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後製示範</a:t>
            </a:r>
            <a:endParaRPr/>
          </a:p>
        </p:txBody>
      </p:sp>
      <p:pic>
        <p:nvPicPr>
          <p:cNvPr id="132" name="Google Shape;132;p23" title="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212" y="1152425"/>
            <a:ext cx="7639576" cy="37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成果圖片</a:t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 rotWithShape="1">
          <a:blip r:embed="rId3">
            <a:alphaModFix/>
          </a:blip>
          <a:srcRect t="11567"/>
          <a:stretch/>
        </p:blipFill>
        <p:spPr>
          <a:xfrm>
            <a:off x="619588" y="1210952"/>
            <a:ext cx="3118201" cy="36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5738" y="1838927"/>
            <a:ext cx="4568675" cy="3032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903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運勢</a:t>
            </a:r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29031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提供三種不同方式</a:t>
            </a: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300"/>
              <a:t>不精確提供運勢資訊</a:t>
            </a:r>
            <a:endParaRPr sz="2300"/>
          </a:p>
          <a:p>
            <a:pPr marL="457200" lvl="0" indent="-3746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zh-TW" sz="2300"/>
              <a:t>抽籤</a:t>
            </a:r>
            <a:endParaRPr sz="2300"/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zh-TW" sz="2300"/>
              <a:t>擲筊</a:t>
            </a:r>
            <a:endParaRPr sz="2300"/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zh-TW" sz="2300"/>
              <a:t>星座</a:t>
            </a:r>
            <a:endParaRPr sz="2300"/>
          </a:p>
        </p:txBody>
      </p:sp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t="5589"/>
          <a:stretch/>
        </p:blipFill>
        <p:spPr>
          <a:xfrm>
            <a:off x="3797825" y="319225"/>
            <a:ext cx="2376550" cy="450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 rotWithShape="1">
          <a:blip r:embed="rId4">
            <a:alphaModFix/>
          </a:blip>
          <a:srcRect t="5589"/>
          <a:stretch/>
        </p:blipFill>
        <p:spPr>
          <a:xfrm>
            <a:off x="6383875" y="319225"/>
            <a:ext cx="2376550" cy="4505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r="20829"/>
          <a:stretch/>
        </p:blipFill>
        <p:spPr>
          <a:xfrm>
            <a:off x="270138" y="920400"/>
            <a:ext cx="8603715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body" idx="1"/>
          </p:nvPr>
        </p:nvSpPr>
        <p:spPr>
          <a:xfrm>
            <a:off x="311700" y="15129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 rotWithShape="1">
          <a:blip r:embed="rId3">
            <a:alphaModFix/>
          </a:blip>
          <a:srcRect r="15511" b="30473"/>
          <a:stretch/>
        </p:blipFill>
        <p:spPr>
          <a:xfrm>
            <a:off x="399700" y="2772675"/>
            <a:ext cx="8297677" cy="1776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700" y="327850"/>
            <a:ext cx="8297673" cy="23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623400" y="4559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翻譯小精靈</a:t>
            </a:r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623400" y="12772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用 googletrans import Translator</a:t>
            </a:r>
            <a:endParaRPr sz="2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300"/>
              <a:t>提供翻譯功能</a:t>
            </a:r>
            <a:endParaRPr sz="2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300"/>
              <a:t>以文字形式輸入</a:t>
            </a:r>
            <a:endParaRPr sz="2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300"/>
              <a:t>可翻成 中文 英文 日文 等</a:t>
            </a:r>
            <a:endParaRPr sz="23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300"/>
              <a:t>三種語言</a:t>
            </a:r>
            <a:endParaRPr sz="2300"/>
          </a:p>
        </p:txBody>
      </p:sp>
      <p:pic>
        <p:nvPicPr>
          <p:cNvPr id="167" name="Google Shape;167;p28"/>
          <p:cNvPicPr preferRelativeResize="0"/>
          <p:nvPr/>
        </p:nvPicPr>
        <p:blipFill rotWithShape="1">
          <a:blip r:embed="rId3">
            <a:alphaModFix/>
          </a:blip>
          <a:srcRect t="4680"/>
          <a:stretch/>
        </p:blipFill>
        <p:spPr>
          <a:xfrm>
            <a:off x="5605925" y="179063"/>
            <a:ext cx="2577899" cy="47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38" y="332500"/>
            <a:ext cx="8755724" cy="44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股票助手</a:t>
            </a:r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92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能夠跳出使用者輸入的股票名稱資訊</a:t>
            </a:r>
            <a:endParaRPr sz="2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300"/>
              <a:t>如: 成交價、漲跌價、漲跌幅、</a:t>
            </a:r>
            <a:endParaRPr sz="23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300"/>
              <a:t>開盤價、最高價等等</a:t>
            </a:r>
            <a:endParaRPr sz="2300"/>
          </a:p>
        </p:txBody>
      </p:sp>
      <p:pic>
        <p:nvPicPr>
          <p:cNvPr id="181" name="Google Shape;181;p30"/>
          <p:cNvPicPr preferRelativeResize="0"/>
          <p:nvPr/>
        </p:nvPicPr>
        <p:blipFill rotWithShape="1">
          <a:blip r:embed="rId3">
            <a:alphaModFix/>
          </a:blip>
          <a:srcRect t="4470"/>
          <a:stretch/>
        </p:blipFill>
        <p:spPr>
          <a:xfrm>
            <a:off x="5972175" y="250388"/>
            <a:ext cx="2376550" cy="4642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50" y="1266325"/>
            <a:ext cx="8785849" cy="27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t="9239" b="20496"/>
          <a:stretch/>
        </p:blipFill>
        <p:spPr>
          <a:xfrm>
            <a:off x="105525" y="217950"/>
            <a:ext cx="8932951" cy="47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00" y="153375"/>
            <a:ext cx="8294400" cy="448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00" y="136400"/>
            <a:ext cx="8115502" cy="47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小彩蛋</a:t>
            </a:r>
            <a:endParaRPr/>
          </a:p>
        </p:txBody>
      </p:sp>
      <p:sp>
        <p:nvSpPr>
          <p:cNvPr id="204" name="Google Shape;204;p3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3825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大祕寶</a:t>
            </a:r>
            <a:endParaRPr sz="2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/>
              <a:t>祝福生日快樂</a:t>
            </a:r>
            <a:endParaRPr sz="2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/>
              <a:t>恭喜會傳貼圖</a:t>
            </a:r>
            <a:endParaRPr sz="2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/>
              <a:t>傳送金門大學位置</a:t>
            </a:r>
            <a:endParaRPr sz="2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/>
              <a:t>右下 更多功能 傳圖片</a:t>
            </a:r>
            <a:endParaRPr sz="22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200"/>
          </a:p>
        </p:txBody>
      </p:sp>
      <p:pic>
        <p:nvPicPr>
          <p:cNvPr id="205" name="Google Shape;205;p34"/>
          <p:cNvPicPr preferRelativeResize="0"/>
          <p:nvPr/>
        </p:nvPicPr>
        <p:blipFill rotWithShape="1">
          <a:blip r:embed="rId3">
            <a:alphaModFix/>
          </a:blip>
          <a:srcRect t="4789"/>
          <a:stretch/>
        </p:blipFill>
        <p:spPr>
          <a:xfrm>
            <a:off x="3979275" y="188075"/>
            <a:ext cx="2376550" cy="476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2225" y="188075"/>
            <a:ext cx="2376550" cy="4767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5"/>
          <p:cNvPicPr preferRelativeResize="0"/>
          <p:nvPr/>
        </p:nvPicPr>
        <p:blipFill rotWithShape="1">
          <a:blip r:embed="rId3">
            <a:alphaModFix/>
          </a:blip>
          <a:srcRect b="58230"/>
          <a:stretch/>
        </p:blipFill>
        <p:spPr>
          <a:xfrm>
            <a:off x="1425338" y="1334468"/>
            <a:ext cx="6267205" cy="143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 rotWithShape="1">
          <a:blip r:embed="rId3">
            <a:alphaModFix/>
          </a:blip>
          <a:srcRect t="43851"/>
          <a:stretch/>
        </p:blipFill>
        <p:spPr>
          <a:xfrm>
            <a:off x="1451457" y="2877205"/>
            <a:ext cx="6241085" cy="191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5"/>
          <p:cNvPicPr preferRelativeResize="0"/>
          <p:nvPr/>
        </p:nvPicPr>
        <p:blipFill rotWithShape="1">
          <a:blip r:embed="rId4">
            <a:alphaModFix/>
          </a:blip>
          <a:srcRect b="9966"/>
          <a:stretch/>
        </p:blipFill>
        <p:spPr>
          <a:xfrm>
            <a:off x="152400" y="401125"/>
            <a:ext cx="8839201" cy="8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資料來源</a:t>
            </a:r>
            <a:endParaRPr/>
          </a:p>
        </p:txBody>
      </p:sp>
      <p:sp>
        <p:nvSpPr>
          <p:cNvPr id="219" name="Google Shape;219;p3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https://github.com/Jung217/Penguin-cat-assistant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4"/>
              </a:rPr>
              <a:t>How to merge a transparent png image with another image using PIL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https://dashboard.heroku.com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6"/>
              </a:rPr>
              <a:t>https://chenchenhouse.com/category/program_transaction/python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7"/>
              </a:rPr>
              <a:t>https://www.flickr.com/photos/cjc217/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1054250" y="1785375"/>
            <a:ext cx="3042262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加入 Line 好友</a:t>
            </a:r>
            <a:endParaRPr dirty="0"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1163175" y="2430700"/>
            <a:ext cx="27504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300"/>
              <a:t>加入好友一起體驗</a:t>
            </a:r>
            <a:endParaRPr sz="2300"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750" y="900850"/>
            <a:ext cx="3429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HEROKU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25434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300"/>
              <a:t>本 Line Bot 架設於HEROKU，程式放於GitHub</a:t>
            </a:r>
            <a:endParaRPr sz="2300"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125" y="1266326"/>
            <a:ext cx="6004543" cy="330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GitHub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288" y="1152425"/>
            <a:ext cx="8363426" cy="357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金門美食地圖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11700" y="12772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>
                <a:latin typeface="Arial"/>
                <a:ea typeface="Arial"/>
                <a:cs typeface="Arial"/>
                <a:sym typeface="Arial"/>
              </a:rPr>
              <a:t>自組員精選名單中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300">
                <a:latin typeface="Arial"/>
                <a:ea typeface="Arial"/>
                <a:cs typeface="Arial"/>
                <a:sym typeface="Arial"/>
              </a:rPr>
              <a:t>隨機選取一間金門地區的餐廳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300">
                <a:latin typeface="Arial"/>
                <a:ea typeface="Arial"/>
                <a:cs typeface="Arial"/>
                <a:sym typeface="Arial"/>
              </a:rPr>
              <a:t>傳送位置資訊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t="5740"/>
          <a:stretch/>
        </p:blipFill>
        <p:spPr>
          <a:xfrm>
            <a:off x="5842500" y="283350"/>
            <a:ext cx="2376550" cy="45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875" y="124225"/>
            <a:ext cx="5792250" cy="2208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875" y="2402325"/>
            <a:ext cx="5792250" cy="2513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修圖工具</a:t>
            </a: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152425"/>
            <a:ext cx="27504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提供一簡易程式碼</a:t>
            </a: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300"/>
              <a:t>讓使用者合成照片</a:t>
            </a: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300"/>
              <a:t>體驗用Python</a:t>
            </a:r>
            <a:endParaRPr sz="23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300"/>
              <a:t>合成圖片</a:t>
            </a:r>
            <a:endParaRPr sz="23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 t="5490"/>
          <a:stretch/>
        </p:blipFill>
        <p:spPr>
          <a:xfrm>
            <a:off x="3690625" y="445025"/>
            <a:ext cx="2376550" cy="440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 rotWithShape="1">
          <a:blip r:embed="rId4">
            <a:alphaModFix/>
          </a:blip>
          <a:srcRect t="3947"/>
          <a:stretch/>
        </p:blipFill>
        <p:spPr>
          <a:xfrm>
            <a:off x="6198575" y="445025"/>
            <a:ext cx="2376550" cy="4384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838" y="482138"/>
            <a:ext cx="8384326" cy="417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331</Words>
  <Application>Microsoft Office PowerPoint</Application>
  <PresentationFormat>如螢幕大小 (16:9)</PresentationFormat>
  <Paragraphs>47</Paragraphs>
  <Slides>24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8" baseType="lpstr">
      <vt:lpstr>Arial</vt:lpstr>
      <vt:lpstr>Open Sans</vt:lpstr>
      <vt:lpstr>PT Sans Narrow</vt:lpstr>
      <vt:lpstr>Tropic</vt:lpstr>
      <vt:lpstr>貓貓企鵝小助手</vt:lpstr>
      <vt:lpstr>PowerPoint 簡報</vt:lpstr>
      <vt:lpstr>加入 Line 好友</vt:lpstr>
      <vt:lpstr>HEROKU</vt:lpstr>
      <vt:lpstr>GitHub</vt:lpstr>
      <vt:lpstr>金門美食地圖</vt:lpstr>
      <vt:lpstr>PowerPoint 簡報</vt:lpstr>
      <vt:lpstr>修圖工具</vt:lpstr>
      <vt:lpstr>PowerPoint 簡報</vt:lpstr>
      <vt:lpstr>PowerPoint 簡報</vt:lpstr>
      <vt:lpstr>後製示範</vt:lpstr>
      <vt:lpstr>成果圖片</vt:lpstr>
      <vt:lpstr>運勢</vt:lpstr>
      <vt:lpstr>PowerPoint 簡報</vt:lpstr>
      <vt:lpstr>PowerPoint 簡報</vt:lpstr>
      <vt:lpstr>翻譯小精靈</vt:lpstr>
      <vt:lpstr>PowerPoint 簡報</vt:lpstr>
      <vt:lpstr>股票助手</vt:lpstr>
      <vt:lpstr>PowerPoint 簡報</vt:lpstr>
      <vt:lpstr>PowerPoint 簡報</vt:lpstr>
      <vt:lpstr>PowerPoint 簡報</vt:lpstr>
      <vt:lpstr>小彩蛋</vt:lpstr>
      <vt:lpstr>PowerPoint 簡報</vt:lpstr>
      <vt:lpstr>資料來源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貓貓企鵝小助手</dc:title>
  <cp:lastModifiedBy>簡志融</cp:lastModifiedBy>
  <cp:revision>1</cp:revision>
  <dcterms:modified xsi:type="dcterms:W3CDTF">2023-01-03T05:32:21Z</dcterms:modified>
</cp:coreProperties>
</file>